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neral Council" userId="0486bc40-e884-4c24-81f9-656ee6827ffa" providerId="ADAL" clId="{FBE35957-D380-46FA-AA66-8C1FA087524D}"/>
    <pc:docChg chg="modSld">
      <pc:chgData name="General Council" userId="0486bc40-e884-4c24-81f9-656ee6827ffa" providerId="ADAL" clId="{FBE35957-D380-46FA-AA66-8C1FA087524D}" dt="2025-04-02T16:46:49.023" v="36" actId="2711"/>
      <pc:docMkLst>
        <pc:docMk/>
      </pc:docMkLst>
      <pc:sldChg chg="modSp mod">
        <pc:chgData name="General Council" userId="0486bc40-e884-4c24-81f9-656ee6827ffa" providerId="ADAL" clId="{FBE35957-D380-46FA-AA66-8C1FA087524D}" dt="2025-04-02T16:46:49.023" v="36" actId="2711"/>
        <pc:sldMkLst>
          <pc:docMk/>
          <pc:sldMk cId="535469298" sldId="256"/>
        </pc:sldMkLst>
        <pc:spChg chg="mod">
          <ac:chgData name="General Council" userId="0486bc40-e884-4c24-81f9-656ee6827ffa" providerId="ADAL" clId="{FBE35957-D380-46FA-AA66-8C1FA087524D}" dt="2025-04-02T15:48:56.620" v="23" actId="1038"/>
          <ac:spMkLst>
            <pc:docMk/>
            <pc:sldMk cId="535469298" sldId="256"/>
            <ac:spMk id="8" creationId="{558D89C3-A4BF-1141-62BE-470D22CBC714}"/>
          </ac:spMkLst>
        </pc:spChg>
        <pc:spChg chg="mod">
          <ac:chgData name="General Council" userId="0486bc40-e884-4c24-81f9-656ee6827ffa" providerId="ADAL" clId="{FBE35957-D380-46FA-AA66-8C1FA087524D}" dt="2025-04-02T16:46:49.023" v="36" actId="2711"/>
          <ac:spMkLst>
            <pc:docMk/>
            <pc:sldMk cId="535469298" sldId="256"/>
            <ac:spMk id="9" creationId="{F1AAAE4B-FC3E-C1AF-7EAD-0791A2F3C414}"/>
          </ac:spMkLst>
        </pc:spChg>
        <pc:spChg chg="mod">
          <ac:chgData name="General Council" userId="0486bc40-e884-4c24-81f9-656ee6827ffa" providerId="ADAL" clId="{FBE35957-D380-46FA-AA66-8C1FA087524D}" dt="2025-03-28T22:04:41.677" v="6" actId="1076"/>
          <ac:spMkLst>
            <pc:docMk/>
            <pc:sldMk cId="535469298" sldId="256"/>
            <ac:spMk id="11" creationId="{5B183752-0ECB-B28E-D123-7F2AF65D64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6D8E8-E024-4656-B363-2BC322C68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E593A4-852D-4299-FB51-F49799330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E6EBA-4CAA-CFEB-C71C-394B59720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13F81-8B29-2A33-39A7-D0AEAA2D4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09BF1E-1D1F-D185-D53C-2D382A445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09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9EFA9-C745-36FC-3DA0-6870F31DF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5E368D-3B26-5DDC-3D87-49B021764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09A49-9A35-8613-B381-E875682C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72856-6D93-D98C-60C7-20B8E00D8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000A3-66EC-F819-072B-ED50AE135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7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D13530-1108-E372-8C85-F073952B80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5CD3C-7801-1AE4-B03B-49166FE2F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59C9D-4AB5-986F-D98C-3376903F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843F0-C5A6-AF17-B77E-453D127D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35B9A-4CA9-6947-DCD7-4F0F7BC93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1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EA38-D6AF-7D07-C41E-801E506E1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A8610-4B2D-033D-F640-15855723C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E138A8-1289-A0DD-1E48-6F0E58C13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D801A-DC9F-16D5-EADF-87C51F67A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F4B7E-408C-508C-A77C-45B60F4B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2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51989-8CB4-2304-EDF0-4746F69A7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5CA5B-C6CE-D923-BEFC-FB1392891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DC4BF-9031-19F5-F40A-116F4FFD9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499C2-0E95-B8AE-7ED5-BBA7D9200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56B03-BBAE-2641-A0A0-87665003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5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09B1A-6DFA-C373-FF6A-243DD1E5B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9492D-3869-97DE-8908-A198E2D1D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8868C-F0B6-C6AB-6A1C-434826DA5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92BD4-70D6-FE76-D431-AAF57878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8CB92-FC95-ABC5-38AE-82E4D969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D8C30-746F-BBFF-3707-5512C5D29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3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6AC6-13AD-C9BF-D46E-C45DE2E71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59ACF-2988-C7D1-E5B2-22E8638F3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8AE84-44BD-D5EB-47CC-4632C19472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80A4A0-1C35-BE80-67C5-2E2BF1C66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82E737-B56C-2BD4-2470-618EA3E680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83916D-301D-3A43-95E5-71BFE1650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E525B-0818-6E0C-8A1F-EC06B4581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F82CBC-43EF-2F26-E5DA-89A11745D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BA845-C23D-9EFA-32D9-6C66F4AE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36C2AF-1CB7-EFCB-F2CB-A7D9FC23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D087F5-EB54-3292-BDB3-3BAD8CD41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AAFCE6-B57D-2690-9467-889B9D43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48358-09D7-2F3E-62BB-C721DF94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0A230-3B5A-12EE-59B1-064B1AA85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E4368-ADD0-7134-004A-76724ADB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7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F7E89-10C6-982C-9F2B-2FCEDF045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5E6EE-4BD5-E418-E149-E07FAA63F6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7B858B-66AC-689C-F103-CD55E1C32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80621-E812-8AC5-FED2-7BF0D1AA1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4C9AFE-1B6C-D2E9-6B3B-50A5F86F8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0F472-BEC7-B642-DF84-2F4C7A68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6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CBED8-2C13-7767-046F-269C9E0E3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97CDC9-3181-39CB-3474-1A7998154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BED9B-E414-E168-C1C1-3750A9E26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1FE5F-FE33-3002-4416-6851D8446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A59E5-704E-A350-57B0-49E4E2A92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6787BC-0517-255C-097F-5E51D651C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9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A0DCBA-8115-B773-98DE-FBFBC543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A4B7BA-46E4-823F-2E02-E69F9B7C0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A0A8F-AE32-38C7-03F2-9D008C3792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1458FD-7AA5-4A75-BBA7-22AC51E6CB64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5D17D-6CA4-7AF8-D181-7BFCBE6DC1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CA4D6-AE2E-E762-F3F1-A984D1812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1232A9-EE49-4E5E-86A1-BE3C450E20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8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black background with a black square">
            <a:extLst>
              <a:ext uri="{FF2B5EF4-FFF2-40B4-BE49-F238E27FC236}">
                <a16:creationId xmlns:a16="http://schemas.microsoft.com/office/drawing/2014/main" id="{3BEC0F55-C437-599E-C41B-56BF121E49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" r="-1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pic>
        <p:nvPicPr>
          <p:cNvPr id="7" name="Picture 6" descr="A close-up of a pair of glasses on a book&#10;&#10;AI-generated content may be incorrect.">
            <a:extLst>
              <a:ext uri="{FF2B5EF4-FFF2-40B4-BE49-F238E27FC236}">
                <a16:creationId xmlns:a16="http://schemas.microsoft.com/office/drawing/2014/main" id="{02DFE5C9-0E12-73C1-20D9-483E36FF3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6073" y="440819"/>
            <a:ext cx="3984241" cy="597636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8D89C3-A4BF-1141-62BE-470D22CBC714}"/>
              </a:ext>
            </a:extLst>
          </p:cNvPr>
          <p:cNvSpPr txBox="1"/>
          <p:nvPr/>
        </p:nvSpPr>
        <p:spPr>
          <a:xfrm>
            <a:off x="1581150" y="1816289"/>
            <a:ext cx="59141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>
                <a:solidFill>
                  <a:schemeClr val="bg1"/>
                </a:solidFill>
                <a:latin typeface="High Tower Text" panose="02040502050506030303" pitchFamily="18" charset="0"/>
              </a:rPr>
              <a:t>Exploring the </a:t>
            </a:r>
            <a:br>
              <a:rPr lang="en-US" sz="5400" i="1" dirty="0">
                <a:solidFill>
                  <a:schemeClr val="bg1"/>
                </a:solidFill>
                <a:latin typeface="High Tower Text" panose="02040502050506030303" pitchFamily="18" charset="0"/>
              </a:rPr>
            </a:br>
            <a:r>
              <a:rPr lang="en-US" sz="5400" i="1" dirty="0">
                <a:solidFill>
                  <a:schemeClr val="bg1"/>
                </a:solidFill>
                <a:latin typeface="High Tower Text" panose="02040502050506030303" pitchFamily="18" charset="0"/>
              </a:rPr>
              <a:t>	Fruit of the Spirit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AAAE4B-FC3E-C1AF-7EAD-0791A2F3C414}"/>
              </a:ext>
            </a:extLst>
          </p:cNvPr>
          <p:cNvSpPr txBox="1"/>
          <p:nvPr/>
        </p:nvSpPr>
        <p:spPr>
          <a:xfrm>
            <a:off x="580316" y="469394"/>
            <a:ext cx="54490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Join us </a:t>
            </a:r>
            <a:r>
              <a:rPr lang="en-US" sz="2800" b="0" i="0" u="none" strike="noStrike" baseline="0" dirty="0">
                <a:solidFill>
                  <a:schemeClr val="bg1"/>
                </a:solidFill>
                <a:latin typeface="Times New Roman" panose="02020603050405020304" pitchFamily="18" charset="0"/>
              </a:rPr>
              <a:t>April 27, 2025, for the next Ministerial Council Quarterly Forum as we spend time: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183752-0ECB-B28E-D123-7F2AF65D64EB}"/>
              </a:ext>
            </a:extLst>
          </p:cNvPr>
          <p:cNvSpPr txBox="1"/>
          <p:nvPr/>
        </p:nvSpPr>
        <p:spPr>
          <a:xfrm>
            <a:off x="644321" y="3799271"/>
            <a:ext cx="64189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This will be a Zoom only forum and will be held at 9:00 a.m. MDT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EA77C7-4301-9E95-CDAC-4393228C3D90}"/>
              </a:ext>
            </a:extLst>
          </p:cNvPr>
          <p:cNvSpPr txBox="1"/>
          <p:nvPr/>
        </p:nvSpPr>
        <p:spPr>
          <a:xfrm>
            <a:off x="501686" y="4572013"/>
            <a:ext cx="67042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For more information about this Zoom event, email us at Office@ACTSforGod.org or go to Events tab at www.ACTSforGod.org.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BAB2F1-F471-AAB0-134A-C49AF464916A}"/>
              </a:ext>
            </a:extLst>
          </p:cNvPr>
          <p:cNvSpPr txBox="1"/>
          <p:nvPr/>
        </p:nvSpPr>
        <p:spPr>
          <a:xfrm>
            <a:off x="390525" y="6093331"/>
            <a:ext cx="7066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bg1"/>
                </a:solidFill>
              </a:rPr>
              <a:t>This time of fellowship and learning is brought to you by the Ministerial Council of the General Council Churches of God, (Seventh day).</a:t>
            </a:r>
          </a:p>
        </p:txBody>
      </p:sp>
    </p:spTree>
    <p:extLst>
      <p:ext uri="{BB962C8B-B14F-4D97-AF65-F5344CB8AC3E}">
        <p14:creationId xmlns:p14="http://schemas.microsoft.com/office/powerpoint/2010/main" val="535469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99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High Tower Text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SOPHIA FLEMING</dc:creator>
  <cp:lastModifiedBy>SOPHIA FLEMING</cp:lastModifiedBy>
  <cp:revision>1</cp:revision>
  <dcterms:created xsi:type="dcterms:W3CDTF">2025-03-28T20:56:26Z</dcterms:created>
  <dcterms:modified xsi:type="dcterms:W3CDTF">2025-04-02T16:46:58Z</dcterms:modified>
</cp:coreProperties>
</file>