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6307-A168-728D-9AF3-F23B8C52E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61F92-3FE0-CE0B-FB2B-080CBA5B2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9238-EB9F-2120-5955-51CB431E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9334-2F96-4F2B-A0EC-5C2F10C6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C6E08-3515-6889-851D-2E428A94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D4F-76B3-3C90-91CB-546BF920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526D3-16E1-C624-1EA6-D0AE5D6E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3905-1D5A-E3F9-679F-4B6A422C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6BCD-0680-FC0C-98C2-06C15265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8F5DC-B2A5-0A52-F023-12ADDA21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FC5A5-9800-11E2-F6D7-6FA81507E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6FDE2-5FDE-7EE8-2EF2-C485BDF6A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95BBE-8218-AFE0-817D-43CE9A67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CE364-2F3B-CE76-41D2-79021AD8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4275-3A51-78D3-1501-E4ABE089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8C72-5D7E-B51B-A4FE-54B1C272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44C13-85C0-1FFE-27AD-1160FF72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17DBE-6460-DBB5-557A-EBCE3B36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84772-D985-6D03-77D4-607C1ADA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44907-D1B2-D3FE-42BC-6220CA44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E66E-3327-8FC7-27F5-493E7167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A7D29-92AB-60C9-1AB2-670A0DB1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ED704-C137-0E75-3902-A403AD8B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755B-FF90-C40A-7147-EEA6CF90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9202-85CA-35A6-C82B-E6ECB080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0AC1-1734-DEA8-729C-5766BC5E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15D24-0B6C-C4D4-7D91-7975D6B81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D6375-AA20-F183-2AD7-106D7E6D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AAB5C-C8DB-8A92-49C1-908799DE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99B7D-CB2D-63B3-E201-E9231D0F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FFAC-5882-B735-1A2D-7F78E7BD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A928-6F7C-9D6D-654F-38F38095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22376-22EA-39A9-FB13-212EB80A5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1790-1D96-C340-ACB9-CD560A9D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E06F4-77E4-C499-5CDD-C5CBB01E7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278E5-C873-B3A4-F635-B04F3D951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ACBF5-3A21-CDCB-9E44-001CD905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8527AC-7D8F-6F7F-EE11-AD383A24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45CD9-E7BC-3D2B-DC72-19D17093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8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303A-894A-0EDC-72EA-E0F2DFA1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C7B09-D3FF-699C-4815-015AE3E6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75E5B-E948-5564-BDBC-6224E701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2C981-76E3-FDDE-910C-FD3FF21D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4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C4967-EEB4-815B-3E9C-66A10904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0FB21-D955-ED64-9796-D1934A74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B51F9-6CB8-F688-426C-9588C22B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81B1-F3E8-EBAE-BE57-795D2BB3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935F-F3CF-7596-66ED-71C1BA55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42133-60F8-3520-E0C2-5645E632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073BB-6DDD-C2A5-69BD-94FC045D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828FB-6E8D-97CE-BFBE-D9507866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97F42-D748-455C-2095-787BA50E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AFE3-ECB3-B020-9201-73995948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B56DD-DE0C-67F2-2D37-F0C3DD815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C0293-376F-C992-AFB1-17B016ABB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1777A-C81A-3C0A-2817-B5832211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1CBA7-E7FD-AF6E-279E-B7201485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BE3AA-B694-B55C-9356-A1335633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201F8-61E9-D1E2-A3B0-90283617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7D12A-D4F0-9322-5906-F595F1A4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E58E2-C7FA-4CC5-A444-E036241FB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1204F3-6874-44D9-B2C7-5FD677F6BFF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C614-07EE-036F-DE02-B30202972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F33B-866C-807A-F1D6-B6998A914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FD22F-F032-452E-93F6-3BC1C3B9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9DCF86E-E341-1836-1754-1B7A7F614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 b="2015"/>
          <a:stretch/>
        </p:blipFill>
        <p:spPr>
          <a:xfrm>
            <a:off x="1" y="0"/>
            <a:ext cx="12195506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General Council</dc:creator>
  <cp:lastModifiedBy>General Council</cp:lastModifiedBy>
  <cp:revision>1</cp:revision>
  <dcterms:created xsi:type="dcterms:W3CDTF">2024-03-15T19:47:12Z</dcterms:created>
  <dcterms:modified xsi:type="dcterms:W3CDTF">2024-03-15T19:51:35Z</dcterms:modified>
</cp:coreProperties>
</file>